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7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63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8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93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9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83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83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80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79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7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94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277C9-87CC-4C49-AA83-33F9C2A5002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DB466-B01D-4F1D-856A-AF922D72E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89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7418" y="182758"/>
            <a:ext cx="8007928" cy="648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88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Bauer Corporate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Beatty, Patrick</dc:creator>
  <cp:lastModifiedBy>Beatty, Patrick</cp:lastModifiedBy>
  <cp:revision>1</cp:revision>
  <dcterms:created xsi:type="dcterms:W3CDTF">2021-08-17T21:58:58Z</dcterms:created>
  <dcterms:modified xsi:type="dcterms:W3CDTF">2021-08-17T22:00:47Z</dcterms:modified>
</cp:coreProperties>
</file>